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7F0DAD-EC94-4C25-81FF-E2D559C1B9D2}" type="datetimeFigureOut">
              <a:rPr lang="en-US" smtClean="0"/>
              <a:pPr/>
              <a:t>10/27/2023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62D5D16-D3E4-4380-B79D-D2167862F18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85786" y="274638"/>
            <a:ext cx="7429552" cy="114300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itchFamily="82" charset="0"/>
              </a:rPr>
              <a:t> GOVT. CHANDULAL CHANDRAKR ARTS &amp; SCIENCE COLLEGE PATAN </a:t>
            </a:r>
            <a:endParaRPr lang="en-US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itchFamily="82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IN" dirty="0"/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endParaRPr lang="en-IN" dirty="0"/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endParaRPr lang="en-IN" dirty="0"/>
          </a:p>
          <a:p>
            <a:pPr lvl="1">
              <a:buNone/>
            </a:pPr>
            <a:endParaRPr lang="en-IN" dirty="0" smtClean="0"/>
          </a:p>
          <a:p>
            <a:pPr lvl="1">
              <a:buNone/>
            </a:pPr>
            <a:r>
              <a:rPr lang="en-IN" sz="3200" b="1" dirty="0" smtClean="0">
                <a:latin typeface="Bahnschrift SemiBold Condensed" pitchFamily="34" charset="0"/>
              </a:rPr>
              <a:t>GUIDED BY</a:t>
            </a:r>
          </a:p>
          <a:p>
            <a:pPr lvl="1">
              <a:buNone/>
            </a:pPr>
            <a:r>
              <a:rPr lang="en-IN" sz="3200" b="1" dirty="0" smtClean="0">
                <a:latin typeface="Bahnschrift SemiBold Condensed" pitchFamily="34" charset="0"/>
              </a:rPr>
              <a:t>MISS NIDHI SINGH</a:t>
            </a:r>
            <a:endParaRPr lang="en-IN" sz="3200" b="1" dirty="0">
              <a:latin typeface="Bahnschrift SemiBold Condensed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8200" y="2071678"/>
            <a:ext cx="4038600" cy="4214842"/>
          </a:xfrm>
        </p:spPr>
        <p:txBody>
          <a:bodyPr>
            <a:normAutofit/>
          </a:bodyPr>
          <a:lstStyle/>
          <a:p>
            <a:endParaRPr lang="en-IN" dirty="0" smtClean="0"/>
          </a:p>
          <a:p>
            <a:endParaRPr lang="en-IN" dirty="0"/>
          </a:p>
          <a:p>
            <a:pPr>
              <a:buNone/>
            </a:pPr>
            <a:endParaRPr lang="en-IN" dirty="0" smtClean="0"/>
          </a:p>
          <a:p>
            <a:endParaRPr lang="en-IN" dirty="0"/>
          </a:p>
          <a:p>
            <a:endParaRPr lang="en-IN" dirty="0" smtClean="0"/>
          </a:p>
          <a:p>
            <a:pPr>
              <a:buNone/>
            </a:pPr>
            <a:r>
              <a:rPr lang="en-IN" sz="3200" b="1" dirty="0" smtClean="0">
                <a:latin typeface="Bahnschrift SemiBold Condensed" pitchFamily="34" charset="0"/>
              </a:rPr>
              <a:t>          SUBMITTED BY</a:t>
            </a:r>
          </a:p>
          <a:p>
            <a:pPr>
              <a:buNone/>
            </a:pPr>
            <a:r>
              <a:rPr lang="en-IN" sz="3200" b="1" dirty="0" smtClean="0">
                <a:latin typeface="Bahnschrift SemiBold Condensed" pitchFamily="34" charset="0"/>
              </a:rPr>
              <a:t>          DEVANAND YADU</a:t>
            </a:r>
            <a:endParaRPr lang="en-IN" sz="3200" b="1" dirty="0">
              <a:latin typeface="Bahnschrift SemiBold Condensed" pitchFamily="34" charset="0"/>
            </a:endParaRPr>
          </a:p>
        </p:txBody>
      </p:sp>
      <p:pic>
        <p:nvPicPr>
          <p:cNvPr id="8" name="Picture 7" descr="DEVANA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306" y="2571745"/>
            <a:ext cx="1714512" cy="185738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14480" y="1857364"/>
            <a:ext cx="5572164" cy="642942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latin typeface="Algerian" pitchFamily="82" charset="0"/>
              </a:rPr>
              <a:t>LINKER AND LOADER &amp; DEBUGGER</a:t>
            </a:r>
            <a:endParaRPr lang="en-US" b="1" dirty="0">
              <a:latin typeface="Algerian" pitchFamily="82" charset="0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en-IN" b="1" dirty="0" smtClean="0">
                <a:latin typeface="Algerian" pitchFamily="82" charset="0"/>
              </a:rPr>
              <a:t>conclusion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The overall process is related to compilation. In compiling the HLL  into machine language the linker , loader  and debugger is must criteria in this process.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480" y="1785926"/>
            <a:ext cx="6000792" cy="22860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8800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Thank you</a:t>
            </a:r>
            <a:endParaRPr lang="en-US" sz="8800" b="1" dirty="0">
              <a:solidFill>
                <a:schemeClr val="tx2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28604"/>
            <a:ext cx="8305800" cy="1000132"/>
          </a:xfrm>
        </p:spPr>
        <p:txBody>
          <a:bodyPr/>
          <a:lstStyle/>
          <a:p>
            <a:r>
              <a:rPr lang="en-IN" b="1" dirty="0" err="1" smtClean="0">
                <a:latin typeface="Algerian" pitchFamily="82" charset="0"/>
              </a:rPr>
              <a:t>CONTentS</a:t>
            </a:r>
            <a:r>
              <a:rPr lang="en-IN" dirty="0" smtClean="0"/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0" y="1481138"/>
            <a:ext cx="8229600" cy="4525962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IN" sz="3600" dirty="0" smtClean="0"/>
              <a:t>DEFINATION</a:t>
            </a:r>
          </a:p>
          <a:p>
            <a:pPr>
              <a:buFont typeface="Arial" charset="0"/>
              <a:buChar char="•"/>
            </a:pPr>
            <a:r>
              <a:rPr lang="en-IN" sz="3600" dirty="0" smtClean="0"/>
              <a:t>TYPE OF LINKER &amp; LOADER END DEBUGGER</a:t>
            </a:r>
          </a:p>
          <a:p>
            <a:pPr>
              <a:buFont typeface="Arial" charset="0"/>
              <a:buChar char="•"/>
            </a:pPr>
            <a:r>
              <a:rPr lang="en-IN" sz="3600" dirty="0" smtClean="0"/>
              <a:t>FUNCTION</a:t>
            </a:r>
          </a:p>
          <a:p>
            <a:pPr>
              <a:buFont typeface="Arial" charset="0"/>
              <a:buChar char="•"/>
            </a:pPr>
            <a:r>
              <a:rPr lang="en-IN" sz="3600" dirty="0" smtClean="0"/>
              <a:t>CONCLUSION</a:t>
            </a:r>
          </a:p>
          <a:p>
            <a:pPr>
              <a:buFont typeface="Arial" charset="0"/>
              <a:buChar char="•"/>
            </a:pPr>
            <a:endParaRPr lang="en-IN" sz="3600" dirty="0" smtClean="0"/>
          </a:p>
          <a:p>
            <a:pPr>
              <a:buNone/>
            </a:pP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</a:t>
            </a:r>
          </a:p>
          <a:p>
            <a:pPr>
              <a:buNone/>
            </a:pPr>
            <a:endParaRPr lang="en-IN" sz="3600" dirty="0" smtClean="0"/>
          </a:p>
          <a:p>
            <a:endParaRPr lang="en-US" sz="2400" dirty="0" smtClean="0"/>
          </a:p>
          <a:p>
            <a:endParaRPr lang="en-IN" dirty="0" smtClean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>
                <a:latin typeface="Algerian" pitchFamily="82" charset="0"/>
              </a:rPr>
              <a:t>DEFINATION OF LINKER 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dirty="0" smtClean="0"/>
              <a:t>  </a:t>
            </a:r>
            <a:r>
              <a:rPr lang="en-IN" sz="2400" dirty="0" smtClean="0"/>
              <a:t>The Linker Links All The Functions And Files Required By The Object  Code  And Convert The Object Code  To Executable Code  .</a:t>
            </a:r>
          </a:p>
          <a:p>
            <a:pPr>
              <a:buNone/>
            </a:pPr>
            <a:endParaRPr lang="en-IN" sz="2400" dirty="0" smtClean="0"/>
          </a:p>
          <a:p>
            <a:pPr>
              <a:buNone/>
            </a:pPr>
            <a:r>
              <a:rPr lang="en-IN" sz="2400" dirty="0" smtClean="0"/>
              <a:t> The Linker Gives Error If The File Or Function That Has To be linker does not exist.</a:t>
            </a:r>
            <a:endParaRPr lang="en-IN" dirty="0" smtClean="0"/>
          </a:p>
          <a:p>
            <a:pPr>
              <a:buNone/>
            </a:pPr>
            <a:endParaRPr lang="en-IN" dirty="0" smtClean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latin typeface="Algerian" pitchFamily="82" charset="0"/>
              </a:rPr>
              <a:t>DEFINATION OF LOADER</a:t>
            </a:r>
            <a:endParaRPr lang="en-US" dirty="0">
              <a:latin typeface="Algerian" pitchFamily="82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It is a part of </a:t>
            </a:r>
            <a:r>
              <a:rPr lang="en-IN" dirty="0" err="1" smtClean="0"/>
              <a:t>os</a:t>
            </a:r>
            <a:r>
              <a:rPr lang="en-IN" dirty="0" smtClean="0"/>
              <a:t> that is responsible for loading programs .</a:t>
            </a:r>
          </a:p>
          <a:p>
            <a:endParaRPr lang="en-IN" dirty="0" smtClean="0"/>
          </a:p>
          <a:p>
            <a:r>
              <a:rPr lang="en-IN" dirty="0" smtClean="0"/>
              <a:t>It is one of the essential stages in the process of starting a program</a:t>
            </a:r>
          </a:p>
          <a:p>
            <a:endParaRPr lang="en-IN" dirty="0" smtClean="0"/>
          </a:p>
          <a:p>
            <a:r>
              <a:rPr lang="en-IN" dirty="0" smtClean="0"/>
              <a:t>As it places program into memory and prepares them for execution.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71472" y="2143116"/>
            <a:ext cx="2857520" cy="57150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HLL</a:t>
            </a:r>
            <a:endParaRPr lang="en-US" sz="3200" b="1" dirty="0"/>
          </a:p>
        </p:txBody>
      </p:sp>
      <p:sp>
        <p:nvSpPr>
          <p:cNvPr id="9" name="Rectangle 8"/>
          <p:cNvSpPr/>
          <p:nvPr/>
        </p:nvSpPr>
        <p:spPr>
          <a:xfrm>
            <a:off x="571472" y="3143248"/>
            <a:ext cx="2857520" cy="571504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TRANSLATOR</a:t>
            </a:r>
            <a:endParaRPr lang="en-US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571472" y="4143380"/>
            <a:ext cx="2928958" cy="571504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LINKER</a:t>
            </a:r>
            <a:endParaRPr lang="en-US" sz="3200" b="1" dirty="0"/>
          </a:p>
        </p:txBody>
      </p:sp>
      <p:sp>
        <p:nvSpPr>
          <p:cNvPr id="11" name="Rectangle 10"/>
          <p:cNvSpPr/>
          <p:nvPr/>
        </p:nvSpPr>
        <p:spPr>
          <a:xfrm>
            <a:off x="571472" y="5143512"/>
            <a:ext cx="3000396" cy="57150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LOADER</a:t>
            </a:r>
            <a:endParaRPr lang="en-US" sz="3200" b="1" dirty="0"/>
          </a:p>
        </p:txBody>
      </p:sp>
      <p:sp>
        <p:nvSpPr>
          <p:cNvPr id="12" name="Rectangle 11"/>
          <p:cNvSpPr/>
          <p:nvPr/>
        </p:nvSpPr>
        <p:spPr>
          <a:xfrm>
            <a:off x="571472" y="6143644"/>
            <a:ext cx="300039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3200" b="1" dirty="0" smtClean="0"/>
              <a:t>MEMORY</a:t>
            </a:r>
            <a:endParaRPr lang="en-US" sz="3200" b="1" dirty="0"/>
          </a:p>
        </p:txBody>
      </p:sp>
      <p:sp>
        <p:nvSpPr>
          <p:cNvPr id="13" name="Down Arrow 12"/>
          <p:cNvSpPr/>
          <p:nvPr/>
        </p:nvSpPr>
        <p:spPr>
          <a:xfrm>
            <a:off x="1857356" y="2714620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1857356" y="3714752"/>
            <a:ext cx="428628" cy="42862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1857356" y="4714884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1857356" y="5715016"/>
            <a:ext cx="428628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9" idx="3"/>
          </p:cNvCxnSpPr>
          <p:nvPr/>
        </p:nvCxnSpPr>
        <p:spPr>
          <a:xfrm>
            <a:off x="3428992" y="3429000"/>
            <a:ext cx="1357322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3500430" y="4143380"/>
            <a:ext cx="121444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4714876" y="3357562"/>
            <a:ext cx="1571636" cy="11430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>
                <a:solidFill>
                  <a:schemeClr val="bg1"/>
                </a:solidFill>
              </a:rPr>
              <a:t>OBJECT</a:t>
            </a:r>
            <a:r>
              <a:rPr lang="en-IN" b="1" dirty="0" smtClean="0">
                <a:solidFill>
                  <a:srgbClr val="FF0000"/>
                </a:solidFill>
              </a:rPr>
              <a:t>  </a:t>
            </a:r>
            <a:r>
              <a:rPr lang="en-IN" b="1" dirty="0" smtClean="0">
                <a:solidFill>
                  <a:schemeClr val="bg1"/>
                </a:solidFill>
              </a:rPr>
              <a:t>CODE</a:t>
            </a:r>
            <a:endParaRPr lang="en-US" b="1" dirty="0">
              <a:solidFill>
                <a:schemeClr val="bg1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>
            <a:off x="3500430" y="4643446"/>
            <a:ext cx="121444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36" idx="2"/>
          </p:cNvCxnSpPr>
          <p:nvPr/>
        </p:nvCxnSpPr>
        <p:spPr>
          <a:xfrm rot="10800000" flipV="1">
            <a:off x="3571868" y="5357826"/>
            <a:ext cx="1071570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4643438" y="4714884"/>
            <a:ext cx="2357454" cy="1285884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b="1" dirty="0" smtClean="0"/>
              <a:t>EXECUTABLE  FILE</a:t>
            </a:r>
            <a:endParaRPr lang="en-US" b="1" dirty="0"/>
          </a:p>
        </p:txBody>
      </p:sp>
      <p:sp>
        <p:nvSpPr>
          <p:cNvPr id="17" name="Rectangle 16"/>
          <p:cNvSpPr/>
          <p:nvPr/>
        </p:nvSpPr>
        <p:spPr>
          <a:xfrm>
            <a:off x="571472" y="928670"/>
            <a:ext cx="7858180" cy="642942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>
                <a:solidFill>
                  <a:schemeClr val="tx2">
                    <a:lumMod val="50000"/>
                  </a:schemeClr>
                </a:solidFill>
                <a:latin typeface="Algerian" pitchFamily="82" charset="0"/>
              </a:rPr>
              <a:t>SCHEMATIC EXECUTION OF THE PROGRAM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Algerian" pitchFamily="82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>
                <a:latin typeface="Algerian" pitchFamily="82" charset="0"/>
              </a:rPr>
              <a:t>DEFINATIONN OF DEBUGGER</a:t>
            </a:r>
            <a:endParaRPr lang="en-US" b="1" dirty="0"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Computer program used to test and debug other programs ( the “ target ” program). </a:t>
            </a:r>
          </a:p>
          <a:p>
            <a:endParaRPr lang="en-IN" dirty="0" smtClean="0"/>
          </a:p>
          <a:p>
            <a:r>
              <a:rPr lang="en-IN" dirty="0" smtClean="0"/>
              <a:t>The main use of a debugger is to run the target program under controlled conditions that permit the programmer to track its execution and monitor changes in computer </a:t>
            </a:r>
            <a:r>
              <a:rPr lang="en-IN" dirty="0" err="1" smtClean="0"/>
              <a:t>resourses</a:t>
            </a:r>
            <a:r>
              <a:rPr lang="en-IN" dirty="0" smtClean="0"/>
              <a:t> that may </a:t>
            </a:r>
            <a:r>
              <a:rPr lang="en-IN" dirty="0" err="1" smtClean="0"/>
              <a:t>indicute</a:t>
            </a:r>
            <a:r>
              <a:rPr lang="en-IN" dirty="0" smtClean="0"/>
              <a:t> malfunctioning code.</a:t>
            </a:r>
          </a:p>
          <a:p>
            <a:endParaRPr lang="en-US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Arial Narrow" pitchFamily="34" charset="0"/>
              </a:rPr>
              <a:t>Types of linker &amp; loader, debugger 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IN" b="1" dirty="0" smtClean="0"/>
              <a:t>Linker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Linkage editor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Dynamic linker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Loader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Absolute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Relocating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Direct linking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Bootstrap</a:t>
            </a:r>
          </a:p>
          <a:p>
            <a:pPr>
              <a:buFont typeface="Wingdings" pitchFamily="2" charset="2"/>
              <a:buChar char="Ø"/>
            </a:pPr>
            <a:r>
              <a:rPr lang="en-IN" b="1" dirty="0" smtClean="0"/>
              <a:t> </a:t>
            </a:r>
            <a:r>
              <a:rPr lang="en-IN" b="1" dirty="0" smtClean="0"/>
              <a:t>Debugger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GNU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MSVS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LLDB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DBX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/>
              <a:t>Visual </a:t>
            </a:r>
            <a:r>
              <a:rPr lang="en-IN" dirty="0" smtClean="0"/>
              <a:t>s</a:t>
            </a:r>
            <a:r>
              <a:rPr lang="en-IN" dirty="0" smtClean="0"/>
              <a:t>tudio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/>
          </a:bodyPr>
          <a:lstStyle/>
          <a:p>
            <a:r>
              <a:rPr lang="en-IN" sz="4000" b="1" dirty="0" smtClean="0">
                <a:latin typeface="Arial Narrow" pitchFamily="34" charset="0"/>
              </a:rPr>
              <a:t>Functions Of Linker, Loader &amp; Debugger</a:t>
            </a:r>
            <a:endParaRPr lang="en-US" sz="4000" b="1" dirty="0">
              <a:latin typeface="Arial Narrow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824426"/>
          </a:xfrm>
        </p:spPr>
        <p:txBody>
          <a:bodyPr>
            <a:normAutofit fontScale="92500" lnSpcReduction="10000"/>
          </a:bodyPr>
          <a:lstStyle/>
          <a:p>
            <a:endParaRPr lang="en-IN" dirty="0" smtClean="0"/>
          </a:p>
          <a:p>
            <a:r>
              <a:rPr lang="en-IN" dirty="0" smtClean="0"/>
              <a:t>Linker can take object from collection colludes library.</a:t>
            </a:r>
          </a:p>
          <a:p>
            <a:r>
              <a:rPr lang="en-IN" dirty="0" smtClean="0"/>
              <a:t> the linker also takes care of arranging the object in a program address space. </a:t>
            </a:r>
          </a:p>
          <a:p>
            <a:r>
              <a:rPr lang="en-IN" dirty="0" smtClean="0"/>
              <a:t>It performs complex functions of linking.</a:t>
            </a:r>
          </a:p>
          <a:p>
            <a:pPr>
              <a:buNone/>
            </a:pPr>
            <a:endParaRPr lang="en-IN" dirty="0" smtClean="0"/>
          </a:p>
          <a:p>
            <a:r>
              <a:rPr lang="en-IN" dirty="0" smtClean="0"/>
              <a:t>ALLOCATION :- allocates space for program in memory by calculating size of program.</a:t>
            </a:r>
          </a:p>
          <a:p>
            <a:r>
              <a:rPr lang="en-IN" dirty="0" smtClean="0"/>
              <a:t>LINKING:- resolve symbolic references between object decks.</a:t>
            </a:r>
          </a:p>
          <a:p>
            <a:r>
              <a:rPr lang="en-IN" dirty="0" smtClean="0"/>
              <a:t>LOADING:- it brings object program in to the memory for execution .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42910" y="1571612"/>
            <a:ext cx="2000264" cy="35719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linker</a:t>
            </a:r>
            <a:endParaRPr lang="en-US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571472" y="3500438"/>
            <a:ext cx="2214578" cy="35719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loader</a:t>
            </a:r>
            <a:endParaRPr lang="en-US" sz="28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704088"/>
            <a:ext cx="2471726" cy="581772"/>
          </a:xfrm>
        </p:spPr>
        <p:txBody>
          <a:bodyPr>
            <a:normAutofit/>
          </a:bodyPr>
          <a:lstStyle/>
          <a:p>
            <a:endParaRPr lang="en-US" sz="1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610244"/>
          </a:xfrm>
        </p:spPr>
        <p:txBody>
          <a:bodyPr/>
          <a:lstStyle/>
          <a:p>
            <a:endParaRPr lang="en-IN" dirty="0" smtClean="0"/>
          </a:p>
          <a:p>
            <a:r>
              <a:rPr lang="en-IN" dirty="0" smtClean="0"/>
              <a:t>Line by line /step by step.</a:t>
            </a:r>
          </a:p>
          <a:p>
            <a:r>
              <a:rPr lang="en-IN" dirty="0" smtClean="0"/>
              <a:t>Reverse debugging.</a:t>
            </a:r>
          </a:p>
          <a:p>
            <a:r>
              <a:rPr lang="en-IN" dirty="0" smtClean="0"/>
              <a:t>Variable value tags.</a:t>
            </a:r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IN" dirty="0" smtClean="0"/>
          </a:p>
          <a:p>
            <a:endParaRPr lang="en-IN" dirty="0" smtClean="0"/>
          </a:p>
          <a:p>
            <a:endParaRPr lang="en-IN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00034" y="714356"/>
            <a:ext cx="2000264" cy="50006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 dirty="0" smtClean="0"/>
              <a:t>debugger</a:t>
            </a:r>
            <a:endParaRPr lang="en-US" sz="2800" b="1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343</TotalTime>
  <Words>343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Flow</vt:lpstr>
      <vt:lpstr> GOVT. CHANDULAL CHANDRAKR ARTS &amp; SCIENCE COLLEGE PATAN </vt:lpstr>
      <vt:lpstr>CONTentS </vt:lpstr>
      <vt:lpstr>DEFINATION OF LINKER </vt:lpstr>
      <vt:lpstr>DEFINATION OF LOADER</vt:lpstr>
      <vt:lpstr>Slide 5</vt:lpstr>
      <vt:lpstr>DEFINATIONN OF DEBUGGER</vt:lpstr>
      <vt:lpstr>Types of linker &amp; loader, debugger </vt:lpstr>
      <vt:lpstr>Functions Of Linker, Loader &amp; Debugger</vt:lpstr>
      <vt:lpstr>Slide 9</vt:lpstr>
      <vt:lpstr>conclusion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GOVT. CHANDULAL CHANDRAKR ARTS &amp; SCIENCE COLLEGE PATAN</dc:title>
  <dc:creator>TANU</dc:creator>
  <cp:lastModifiedBy>TANU</cp:lastModifiedBy>
  <cp:revision>46</cp:revision>
  <dcterms:created xsi:type="dcterms:W3CDTF">2023-10-20T08:07:26Z</dcterms:created>
  <dcterms:modified xsi:type="dcterms:W3CDTF">2023-10-27T06:07:49Z</dcterms:modified>
</cp:coreProperties>
</file>